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63" r:id="rId4"/>
    <p:sldId id="264" r:id="rId5"/>
    <p:sldId id="265" r:id="rId6"/>
    <p:sldId id="262" r:id="rId7"/>
  </p:sldIdLst>
  <p:sldSz cx="6858000" cy="9144000" type="screen4x3"/>
  <p:notesSz cx="6889750" cy="100218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3042" y="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76463" y="1252538"/>
            <a:ext cx="253682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21.02.2022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21.02.2022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21.02.2022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2656" y="395536"/>
            <a:ext cx="6408712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о проведении мероприятия в рамках выполнения  государственного задания на 4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862" y="899592"/>
            <a:ext cx="63044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13.12.2021 г. филиал «Дети-Детям» провел Новогодний турнир по мини-футболу. В турнире приняли участие дети, занимающиеся секции по мини-футболу, а также друзья филиала - ученики школ района Дорогомилово г. Москвы. После проведения турнира как и всегда произошло награждение участников - победители были награждены медалями и грамотами.</a:t>
            </a: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спортивного мероприятия, тренер-преподаватель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Р.И.Раков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провел с участниками и для всех желающих в режиме онлайн и офлайн тренировку по мини-футболу для совершенствования техники владения мячом.</a:t>
            </a: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6831885"/>
            <a:ext cx="3744416" cy="21052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936" y="4687914"/>
            <a:ext cx="3744416" cy="210521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2543944"/>
            <a:ext cx="3744416" cy="21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141168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66" y="5436096"/>
            <a:ext cx="4824536" cy="36184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24" y="3011646"/>
            <a:ext cx="4824536" cy="27124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1" y="131619"/>
            <a:ext cx="5720551" cy="321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001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141168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30"/>
          <a:stretch/>
        </p:blipFill>
        <p:spPr>
          <a:xfrm>
            <a:off x="476196" y="168034"/>
            <a:ext cx="5617100" cy="310782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869"/>
          <a:stretch/>
        </p:blipFill>
        <p:spPr>
          <a:xfrm>
            <a:off x="476672" y="3347864"/>
            <a:ext cx="5616624" cy="30385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58" b="25683"/>
          <a:stretch/>
        </p:blipFill>
        <p:spPr>
          <a:xfrm>
            <a:off x="230645" y="6516216"/>
            <a:ext cx="6222691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475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141168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4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25" r="20362" b="15053"/>
          <a:stretch/>
        </p:blipFill>
        <p:spPr>
          <a:xfrm>
            <a:off x="764704" y="6372200"/>
            <a:ext cx="5415689" cy="25828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0" r="11357"/>
          <a:stretch/>
        </p:blipFill>
        <p:spPr>
          <a:xfrm>
            <a:off x="1137791" y="3203848"/>
            <a:ext cx="4669513" cy="30472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9" t="22871" b="13420"/>
          <a:stretch/>
        </p:blipFill>
        <p:spPr>
          <a:xfrm>
            <a:off x="1136800" y="223017"/>
            <a:ext cx="4670504" cy="290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663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141168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5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4" y="5508104"/>
            <a:ext cx="5369954" cy="34220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28" y="2722294"/>
            <a:ext cx="4725144" cy="26578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28" y="57998"/>
            <a:ext cx="4725144" cy="265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343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141168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6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32656" y="7380312"/>
            <a:ext cx="6408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филиала «Дети-Детям»             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r>
              <a:rPr lang="ru-RU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Е.Ю.Цыбулькова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936" y="1374641"/>
            <a:ext cx="3816424" cy="36637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827584"/>
            <a:ext cx="2633528" cy="468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1785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980</TotalTime>
  <Words>123</Words>
  <Application>Microsoft Office PowerPoint</Application>
  <PresentationFormat>Экран (4:3)</PresentationFormat>
  <Paragraphs>11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                                                                                                                 Фотоотчет о проведении мероприятия в рамках выполнения  государственного задания на 4 квартал 2021 г.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70</cp:revision>
  <cp:lastPrinted>2021-06-11T10:18:51Z</cp:lastPrinted>
  <dcterms:created xsi:type="dcterms:W3CDTF">2020-09-03T09:00:53Z</dcterms:created>
  <dcterms:modified xsi:type="dcterms:W3CDTF">2022-02-21T12:45:52Z</dcterms:modified>
</cp:coreProperties>
</file>